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c9896e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c9896e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d51c9896e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d51c9896e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51c9896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51c9896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51c9896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51c9896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51c9896e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51c9896e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51c9896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51c9896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1d51c9896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1d51c9896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1d51c9896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1d51c9896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d51c9896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d51c9896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d51c989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1d51c989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d51c9896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d51c9896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d51c9896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1d51c9896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d51c9896e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d51c9896e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d51c9896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1d51c9896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51c9896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51c9896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1c9896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51c9896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51c9896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51c9896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51c9896e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51c9896e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51c9896e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51c9896e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1d51c9896e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1d51c9896e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d51c9896e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1d51c9896e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1d51c9896e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1d51c9896e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1d51c9896e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1d51c9896e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d51c9896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d51c9896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1d51c9896e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1d51c9896e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1d51c9896e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1d51c9896e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31d51c9896e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31d51c9896e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1d51c9896e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1d51c9896e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1d51c9896e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1d51c9896e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1d51c9896e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1d51c9896e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1d51c9896e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1d51c9896e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1d51c9896e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1d51c9896e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1d51c9896e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1d51c9896e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1d51c9896e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31d51c9896e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d51c9896e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d51c9896e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1d51c9896e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1d51c9896e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1d51c9896e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1d51c9896e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31d51c9896e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31d51c9896e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1d51c9896e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1d51c9896e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1d51c9896e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1d51c9896e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d51c9896e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1d51c9896e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1d51c9896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1d51c9896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51c9896e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1d51c9896e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1d51c9896e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1d51c9896e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1d51c9896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1d51c9896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d51c9896e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d51c9896e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1d51c9896e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31d51c9896e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d51c9896e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1d51c9896e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1d51c9896e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31d51c9896e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1d51c9896e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1d51c9896e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d51c9896e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d51c9896e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d51c9896e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d51c9896e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51c9896e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1d51c9896e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1d51c9896e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1d51c9896e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1d51c9896e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1d51c9896e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d51c9896e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d51c9896e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51c9896e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51c9896e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31d51c9896e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31d51c9896e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d51c9896e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1d51c9896e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d51c9896e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31d51c9896e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1d51c989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1d51c98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1d51c989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31d51c989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1d51c989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31d51c989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1d51c989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31d51c989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31d51c989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31d51c989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1d51c989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1d51c989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d51c9896e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d51c9896e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d51c9896e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d51c9896e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d51c9896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d51c9896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d51c9896e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d51c9896e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c9896e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c9896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d51c9896e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d51c9896e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d51c9896e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d51c9896e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51c9896e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51c9896e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d51c9896e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d51c9896e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d51c9896e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d51c9896e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d51c9896e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d51c9896e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d51c9896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d51c9896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51c9896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d51c9896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d51c9896e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d51c9896e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d51c9896e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d51c9896e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c9896e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c9896e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d51c9896e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d51c9896e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51c9896e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d51c9896e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51c9896e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51c9896e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d51c9896e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d51c9896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d51c9896e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d51c9896e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d51c9896e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d51c9896e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d51c9896e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d51c9896e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d51c9896e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d51c9896e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d51c9896e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d51c9896e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51c9896e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51c9896e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c9896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c9896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51c9896e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51c9896e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51c9896e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51c9896e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51c9896e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d51c9896e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51c9896e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51c9896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d51c9896e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d51c9896e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51c9896e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51c9896e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d51c9896e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d51c9896e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d51c9896e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d51c9896e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51c9896e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51c9896e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51c9896e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51c9896e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c9896e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c9896e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51c9896e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51c9896e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51c9896e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51c9896e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51c9896e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51c9896e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51c9896e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51c9896e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51c9896e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51c9896e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51c9896e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51c9896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51c9896e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51c9896e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51c9896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51c9896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d51c9896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d51c9896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1c9896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1c9896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1c9896e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1c9896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1c9896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1c9896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1c9896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1c9896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1c9896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1c9896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d51c9896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d51c9896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1d51c9896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1d51c9896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d51c9896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1d51c9896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1d51c9896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1d51c9896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d51c9896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d51c9896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1d51c9896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1d51c9896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d51c9896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d51c9896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51c9896e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51c9896e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d51c9896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1d51c9896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1d51c9896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1d51c9896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d51c9896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1d51c9896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1d51c9896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1d51c9896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d51c9896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d51c9896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1d51c9896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1d51c9896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d51c9896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d51c9896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1d51c9896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1d51c9896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d51c9896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d51c9896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1d51c9896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1d51c9896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d51c9896e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d51c9896e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d51c9896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d51c9896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d51c9896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d51c9896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d51c9896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d51c9896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1d51c9896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1d51c9896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d51c9896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d51c9896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1d51c9896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1d51c9896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51c9896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51c9896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51c9896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51c9896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51c9896e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51c9896e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51c9896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51c9896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d51c9896e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d51c9896e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51c9896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51c9896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51c9896e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51c9896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51c9896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51c9896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51c9896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51c9896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51c9896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51c9896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51c9896e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51c9896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51c9896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51c9896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51c9896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51c9896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51c9896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51c9896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51c9896e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51c9896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7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7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" name="Google Shape;149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" name="Google Shape;150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0" name="Google Shape;1130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1" name="Google Shape;1131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1" name="Google Shape;1141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2" name="Google Shape;1142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2" name="Google Shape;1152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3" name="Google Shape;1153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3" name="Google Shape;1163;p11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4" name="Google Shape;1164;p11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1" name="Google Shape;11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4" name="Google Shape;1174;p11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5" name="Google Shape;1175;p11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5" name="Google Shape;1185;p11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6" name="Google Shape;1186;p11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6" name="Google Shape;1196;p11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7" name="Google Shape;1197;p11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7" name="Google Shape;1207;p11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8" name="Google Shape;1208;p11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8" name="Google Shape;1218;p12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9" name="Google Shape;1219;p12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2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9" name="Google Shape;1229;p12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0" name="Google Shape;1230;p12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" name="Google Shape;160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" name="Google Shape;161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0" name="Google Shape;1240;p12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1" name="Google Shape;1241;p12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1" name="Google Shape;1251;p12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2" name="Google Shape;1252;p12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2" name="Google Shape;1262;p12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3" name="Google Shape;1263;p12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3" name="Google Shape;1273;p12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4" name="Google Shape;1274;p12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4" name="Google Shape;1284;p12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5" name="Google Shape;1285;p12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4</a:t>
            </a:r>
            <a:endParaRPr/>
          </a:p>
        </p:txBody>
      </p:sp>
      <p:sp>
        <p:nvSpPr>
          <p:cNvPr id="1291" name="Google Shape;1291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1" name="Google Shape;1301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2" name="Google Shape;1302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2" name="Google Shape;1312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3" name="Google Shape;1313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0" name="Google Shape;132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3" name="Google Shape;1323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4" name="Google Shape;1324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4" name="Google Shape;1334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5" name="Google Shape;1335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" name="Google Shape;171;p2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" name="Google Shape;172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5" name="Google Shape;1345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6" name="Google Shape;1346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6" name="Google Shape;1356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7" name="Google Shape;1357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7" name="Google Shape;1367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8" name="Google Shape;1368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8" name="Google Shape;1378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9" name="Google Shape;1379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9" name="Google Shape;1389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0" name="Google Shape;1390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0" name="Google Shape;1400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1" name="Google Shape;1401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8" name="Google Shape;140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1" name="Google Shape;1411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2" name="Google Shape;1412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9" name="Google Shape;141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2" name="Google Shape;1422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3" name="Google Shape;1423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0" name="Google Shape;143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3" name="Google Shape;1433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4" name="Google Shape;1434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1" name="Google Shape;144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4" name="Google Shape;1444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5" name="Google Shape;1445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2" name="Google Shape;182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" name="Google Shape;183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2" name="Google Shape;145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5" name="Google Shape;1455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6" name="Google Shape;1456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3" name="Google Shape;146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6" name="Google Shape;1466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7" name="Google Shape;1467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4" name="Google Shape;147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4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7" name="Google Shape;1477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8" name="Google Shape;1478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5" name="Google Shape;148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4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8" name="Google Shape;1488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9" name="Google Shape;1489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9" name="Google Shape;1499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0" name="Google Shape;1500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7" name="Google Shape;150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0" name="Google Shape;1510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1" name="Google Shape;1511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8" name="Google Shape;15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1" name="Google Shape;1521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2" name="Google Shape;1522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2" name="Google Shape;1532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3" name="Google Shape;1533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0" name="Google Shape;154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3" name="Google Shape;1543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4" name="Google Shape;1544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1" name="Google Shape;155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5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4" name="Google Shape;1554;p15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5" name="Google Shape;1555;p15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3" name="Google Shape;193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4" name="Google Shape;194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2" name="Google Shape;15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5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5" name="Google Shape;1565;p15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6" name="Google Shape;1566;p15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3" name="Google Shape;15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5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6" name="Google Shape;1576;p15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7" name="Google Shape;1577;p15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4" name="Google Shape;158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7" name="Google Shape;1587;p15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8" name="Google Shape;1588;p15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5" name="Google Shape;15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5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8" name="Google Shape;1598;p15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9" name="Google Shape;1599;p15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6" name="Google Shape;160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5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9" name="Google Shape;1609;p15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0" name="Google Shape;1610;p15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7" name="Google Shape;161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5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0" name="Google Shape;1620;p15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1" name="Google Shape;1621;p15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8" name="Google Shape;1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5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1" name="Google Shape;1631;p15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2" name="Google Shape;1632;p15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9" name="Google Shape;163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5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2" name="Google Shape;1642;p15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3" name="Google Shape;1643;p15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0" name="Google Shape;165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6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3" name="Google Shape;1653;p16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4" name="Google Shape;1654;p16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1" name="Google Shape;166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6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4" name="Google Shape;1664;p16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5" name="Google Shape;1665;p16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4" name="Google Shape;204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5" name="Google Shape;205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6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5" name="Google Shape;1675;p16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6" name="Google Shape;1676;p16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3" name="Google Shape;16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6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6" name="Google Shape;1686;p16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7" name="Google Shape;1687;p16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4" name="Google Shape;169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6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7" name="Google Shape;1697;p16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8" name="Google Shape;1698;p16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4</a:t>
            </a:r>
            <a:endParaRPr/>
          </a:p>
        </p:txBody>
      </p:sp>
      <p:sp>
        <p:nvSpPr>
          <p:cNvPr id="1704" name="Google Shape;1704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1" name="Google Shape;171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66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66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4" name="Google Shape;1714;p166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5" name="Google Shape;1715;p166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2" name="Google Shape;172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67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67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5" name="Google Shape;1725;p167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6" name="Google Shape;1726;p167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3" name="Google Shape;173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68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68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6" name="Google Shape;1736;p168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7" name="Google Shape;1737;p168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4" name="Google Shape;174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69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69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7" name="Google Shape;1747;p169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8" name="Google Shape;1748;p169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5" name="Google Shape;175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70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70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8" name="Google Shape;1758;p170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9" name="Google Shape;1759;p170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5" name="Google Shape;215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6" name="Google Shape;216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6" name="Google Shape;226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7" name="Google Shape;227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7" name="Google Shape;237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8" name="Google Shape;238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8" name="Google Shape;248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9" name="Google Shape;249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9" name="Google Shape;259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0" name="Google Shape;260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0" name="Google Shape;270;p33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1" name="Google Shape;271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1" name="Google Shape;281;p3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2" name="Google Shape;282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2" name="Google Shape;292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3" name="Google Shape;293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3" name="Google Shape;303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4" name="Google Shape;304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4" name="Google Shape;314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5" name="Google Shape;315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5" name="Google Shape;325;p38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26" name="Google Shape;326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6" name="Google Shape;336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7" name="Google Shape;337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7" name="Google Shape;347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8" name="Google Shape;348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8" name="Google Shape;358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9" name="Google Shape;359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9" name="Google Shape;369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0" name="Google Shape;370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0" name="Google Shape;380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1" name="Google Shape;381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1" name="Google Shape;391;p44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2" name="Google Shape;392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2" name="Google Shape;402;p45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3" name="Google Shape;403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3" name="Google Shape;413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4" name="Google Shape;414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4" name="Google Shape;424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5" name="Google Shape;425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5" name="Google Shape;435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36" name="Google Shape;436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6" name="Google Shape;446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7" name="Google Shape;447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7" name="Google Shape;457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8" name="Google Shape;458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8" name="Google Shape;468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9" name="Google Shape;469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9" name="Google Shape;479;p52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0" name="Google Shape;480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0" name="Google Shape;490;p53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1" name="Google Shape;491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1" name="Google Shape;501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2" name="Google Shape;502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2" name="Google Shape;512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3" name="Google Shape;513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3" name="Google Shape;523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4" name="Google Shape;524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4" name="Google Shape;534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5" name="Google Shape;535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5" name="Google Shape;545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46" name="Google Shape;546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6" name="Google Shape;556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7" name="Google Shape;557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7" name="Google Shape;567;p60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8" name="Google Shape;568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8" name="Google Shape;578;p61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9" name="Google Shape;579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9" name="Google Shape;589;p62"/>
          <p:cNvSpPr/>
          <p:nvPr/>
        </p:nvSpPr>
        <p:spPr>
          <a:xfrm>
            <a:off x="0" y="33168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0" name="Google Shape;590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0" name="Google Shape;600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1" name="Google Shape;601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1" name="Google Shape;611;p6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2" name="Google Shape;612;p6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3" name="Google Shape;623;p6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4" name="Google Shape;634;p6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19091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0" y="33026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5" name="Google Shape;645;p67"/>
          <p:cNvSpPr/>
          <p:nvPr/>
        </p:nvSpPr>
        <p:spPr>
          <a:xfrm>
            <a:off x="0" y="427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19091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0" y="33026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6" name="Google Shape;656;p68"/>
          <p:cNvSpPr/>
          <p:nvPr/>
        </p:nvSpPr>
        <p:spPr>
          <a:xfrm>
            <a:off x="0" y="427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6" name="Google Shape;666;p6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7" name="Google Shape;667;p6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4</a:t>
            </a:r>
            <a:endParaRPr/>
          </a:p>
        </p:txBody>
      </p:sp>
      <p:sp>
        <p:nvSpPr>
          <p:cNvPr id="673" name="Google Shape;673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3" name="Google Shape;683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4" name="Google Shape;684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4" name="Google Shape;694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5" name="Google Shape;695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5" name="Google Shape;705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6" name="Google Shape;706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6" name="Google Shape;716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7" name="Google Shape;717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4" name="Google Shape;734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5" name="Google Shape;735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5" name="Google Shape;745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6" name="Google Shape;746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6" name="Google Shape;756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7" name="Google Shape;757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7" name="Google Shape;767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8" name="Google Shape;768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8" name="Google Shape;778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9" name="Google Shape;779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9" name="Google Shape;789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0" name="Google Shape;790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" name="Google Shape;116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" name="Google Shape;117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0" name="Google Shape;800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1" name="Google Shape;801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1" name="Google Shape;811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12" name="Google Shape;812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2" name="Google Shape;822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3" name="Google Shape;823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3" name="Google Shape;833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4" name="Google Shape;834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4" name="Google Shape;844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5" name="Google Shape;845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5" name="Google Shape;855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6" name="Google Shape;856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6" name="Google Shape;866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7" name="Google Shape;867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7" name="Google Shape;877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8" name="Google Shape;878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8" name="Google Shape;888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9" name="Google Shape;889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9" name="Google Shape;899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0" name="Google Shape;900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" name="Google Shape;127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" name="Google Shape;128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0" name="Google Shape;910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1" name="Google Shape;911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1" name="Google Shape;921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2" name="Google Shape;922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2" name="Google Shape;932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3" name="Google Shape;933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48"/>
            <a:ext cx="9144003" cy="488900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3" name="Google Shape;943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4" name="Google Shape;944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4" name="Google Shape;954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5" name="Google Shape;955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5" name="Google Shape;965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6" name="Google Shape;966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6" name="Google Shape;976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7" name="Google Shape;977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7" name="Google Shape;987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8" name="Google Shape;988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8" name="Google Shape;998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9" name="Google Shape;999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9" name="Google Shape;1009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0" name="Google Shape;1010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" name="Google Shape;138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" name="Google Shape;139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0" name="Google Shape;1020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1" name="Google Shape;1021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1" name="Google Shape;1031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2" name="Google Shape;1032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2" name="Google Shape;1042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3" name="Google Shape;1043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3" name="Google Shape;1053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4" name="Google Shape;1054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4" name="Google Shape;1064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5" name="Google Shape;1065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" y="0"/>
            <a:ext cx="88520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5" name="Google Shape;1075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6" name="Google Shape;1076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6" name="Google Shape;1086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7" name="Google Shape;1087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7" name="Google Shape;1097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8" name="Google Shape;1098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8" name="Google Shape;1108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9" name="Google Shape;1109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9" name="Google Shape;1119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0" name="Google Shape;1120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